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66" r:id="rId3"/>
    <p:sldId id="269" r:id="rId4"/>
    <p:sldId id="257" r:id="rId5"/>
    <p:sldId id="262" r:id="rId6"/>
    <p:sldId id="260" r:id="rId7"/>
    <p:sldId id="274" r:id="rId8"/>
    <p:sldId id="268" r:id="rId9"/>
    <p:sldId id="258" r:id="rId10"/>
    <p:sldId id="259" r:id="rId11"/>
    <p:sldId id="264" r:id="rId12"/>
    <p:sldId id="27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A73E-ABD2-4704-A6F0-D607C9A8A1DB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4E52F-B993-4450-A4B3-EE221A66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38B3-167C-4B1D-BFA3-97A098117B47}" type="datetimeFigureOut">
              <a:rPr lang="pl-PL" smtClean="0"/>
              <a:pPr/>
              <a:t>2017-04-03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FB70-C399-4B4B-BA33-1985A3240A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2014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50625_181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5373" y="-41076"/>
            <a:ext cx="5733255" cy="8064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Wystawa w bibliotece w Bolszewie</a:t>
            </a:r>
            <a:br>
              <a:rPr lang="pl-PL" dirty="0" smtClean="0"/>
            </a:br>
            <a:r>
              <a:rPr lang="pl-PL" dirty="0" smtClean="0"/>
              <a:t>24 09 214r</a:t>
            </a:r>
            <a:endParaRPr lang="pl-PL" dirty="0"/>
          </a:p>
        </p:txBody>
      </p:sp>
      <p:pic>
        <p:nvPicPr>
          <p:cNvPr id="5" name="Symbol zastępczy zawartości 4" descr="1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1047" y="1600200"/>
            <a:ext cx="3290906" cy="4525963"/>
          </a:xfrm>
        </p:spPr>
      </p:pic>
      <p:pic>
        <p:nvPicPr>
          <p:cNvPr id="6" name="Symbol zastępczy zawartości 5" descr="DSC_07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58674" y="1772816"/>
            <a:ext cx="4623934" cy="38164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Wystawa w bibliotece w Bolszewie</a:t>
            </a:r>
            <a:br>
              <a:rPr lang="pl-PL" dirty="0" smtClean="0"/>
            </a:br>
            <a:r>
              <a:rPr lang="pl-PL" dirty="0" smtClean="0"/>
              <a:t>24 09 2014</a:t>
            </a:r>
            <a:endParaRPr lang="pl-PL" dirty="0"/>
          </a:p>
        </p:txBody>
      </p:sp>
      <p:pic>
        <p:nvPicPr>
          <p:cNvPr id="5" name="Symbol zastępczy zawartości 4" descr="DSC_07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0562"/>
            <a:ext cx="4038600" cy="2685239"/>
          </a:xfrm>
        </p:spPr>
      </p:pic>
      <p:pic>
        <p:nvPicPr>
          <p:cNvPr id="6" name="Symbol zastępczy zawartości 5" descr="DSC_03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562"/>
            <a:ext cx="4038599" cy="268523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Autofit/>
          </a:bodyPr>
          <a:lstStyle/>
          <a:p>
            <a:r>
              <a:rPr lang="pl-PL" sz="3200" dirty="0" smtClean="0"/>
              <a:t>XIV Regionalne Integracyjne Spotkanie Dzieci i Młodzieży Województwa Pomorskiego pod patronatem Starosty Powiatu Wejherowskiego</a:t>
            </a:r>
            <a:br>
              <a:rPr lang="pl-PL" sz="3200" dirty="0" smtClean="0"/>
            </a:br>
            <a:r>
              <a:rPr lang="pl-PL" sz="3200" dirty="0" smtClean="0"/>
              <a:t>20 10 2014r</a:t>
            </a:r>
            <a:endParaRPr lang="pl-PL" sz="3200" dirty="0"/>
          </a:p>
        </p:txBody>
      </p:sp>
      <p:pic>
        <p:nvPicPr>
          <p:cNvPr id="4" name="Symbol zastępczy zawartości 3" descr="10342966_811517618886692_300128670779979874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848872" cy="45365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1277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Wystawa haftu kaszubskiego w Filharmonii Kaszubskiej w WEJHEROWIE</a:t>
            </a:r>
            <a:endParaRPr lang="pl-PL" sz="2800" dirty="0"/>
          </a:p>
        </p:txBody>
      </p:sp>
      <p:pic>
        <p:nvPicPr>
          <p:cNvPr id="5" name="Symbol zastępczy zawartości 4" descr="DSC030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248472" cy="3600400"/>
          </a:xfrm>
        </p:spPr>
      </p:pic>
      <p:pic>
        <p:nvPicPr>
          <p:cNvPr id="6" name="Symbol zastępczy zawartości 5" descr="DSC03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XV Konkurs Haftu Kaszubskiego w Wierzchucinie  04 05 2014 </a:t>
            </a:r>
            <a:r>
              <a:rPr lang="pl-PL" sz="3600" dirty="0" err="1" smtClean="0"/>
              <a:t>r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5" name="Symbol zastępczy zawartości 4" descr="20140504_155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038600" cy="3384376"/>
          </a:xfrm>
        </p:spPr>
      </p:pic>
      <p:pic>
        <p:nvPicPr>
          <p:cNvPr id="6" name="Symbol zastępczy zawartości 3" descr="20150625_181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8354" y="2060848"/>
            <a:ext cx="3832078" cy="34563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Linia 2014r</a:t>
            </a:r>
            <a:endParaRPr lang="pl-PL" dirty="0"/>
          </a:p>
        </p:txBody>
      </p:sp>
      <p:pic>
        <p:nvPicPr>
          <p:cNvPr id="5" name="Symbol zastępczy zawartości 4" descr="1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9295" y="1600200"/>
            <a:ext cx="3374410" cy="4525963"/>
          </a:xfrm>
        </p:spPr>
      </p:pic>
      <p:pic>
        <p:nvPicPr>
          <p:cNvPr id="6" name="Symbol zastępczy zawartości 5" descr="linia 2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470648" cy="37444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VIII Konkurs Powiatowo-Miejski Haftu Kaszubskiego w Muzeum Piśmiennictwa i Muzyki Kaszubsko-Pomorskiej w Wejherowie 13 06 2014r </a:t>
            </a:r>
            <a:endParaRPr lang="pl-PL" sz="2800" dirty="0"/>
          </a:p>
        </p:txBody>
      </p:sp>
      <p:pic>
        <p:nvPicPr>
          <p:cNvPr id="5" name="Symbol zastępczy zawartości 4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2774"/>
            <a:ext cx="4038600" cy="2700814"/>
          </a:xfrm>
        </p:spPr>
      </p:pic>
      <p:pic>
        <p:nvPicPr>
          <p:cNvPr id="6" name="Symbol zastępczy zawartości 5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2774"/>
            <a:ext cx="4038600" cy="27008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l-PL" dirty="0" smtClean="0"/>
              <a:t>Muzeum 13 06 2014r</a:t>
            </a:r>
            <a:endParaRPr lang="pl-PL" dirty="0"/>
          </a:p>
        </p:txBody>
      </p:sp>
      <p:pic>
        <p:nvPicPr>
          <p:cNvPr id="5" name="Symbol zastępczy zawartości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2774"/>
            <a:ext cx="4038600" cy="2700814"/>
          </a:xfrm>
        </p:spPr>
      </p:pic>
      <p:pic>
        <p:nvPicPr>
          <p:cNvPr id="6" name="Symbol zastępczy zawartości 5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2774"/>
            <a:ext cx="4038600" cy="27008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Prace uczestników kursu </a:t>
            </a:r>
            <a:r>
              <a:rPr lang="pl-PL" sz="3200" dirty="0" smtClean="0"/>
              <a:t>haftu kaszubskiego. Kurs prowadz</a:t>
            </a:r>
            <a:r>
              <a:rPr lang="pl-PL" sz="3200" dirty="0" smtClean="0"/>
              <a:t>iła</a:t>
            </a:r>
            <a:r>
              <a:rPr lang="pl-PL" sz="3200" dirty="0" smtClean="0"/>
              <a:t> Wanda </a:t>
            </a:r>
            <a:r>
              <a:rPr lang="pl-PL" sz="3200" dirty="0" err="1" smtClean="0"/>
              <a:t>Mironkiewicz</a:t>
            </a:r>
            <a:endParaRPr lang="pl-PL" sz="3200" dirty="0"/>
          </a:p>
        </p:txBody>
      </p:sp>
      <p:pic>
        <p:nvPicPr>
          <p:cNvPr id="5" name="Symbol zastępczy zawartości 4" descr="DSC_03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038600" cy="3960440"/>
          </a:xfrm>
        </p:spPr>
      </p:pic>
      <p:pic>
        <p:nvPicPr>
          <p:cNvPr id="6" name="Symbol zastępczy zawartości 5" descr="DSC_03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312368" cy="39604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Wręczanie zaświadczeń ukończenia kursu haftu kaszubskiego prowadzony przez twórczynię ludową Wandę </a:t>
            </a:r>
            <a:r>
              <a:rPr lang="pl-PL" sz="2800" dirty="0" err="1" smtClean="0"/>
              <a:t>Mironkiewicz</a:t>
            </a:r>
            <a:r>
              <a:rPr lang="pl-PL" sz="2800" dirty="0" smtClean="0"/>
              <a:t>  2013/2014r</a:t>
            </a:r>
            <a:endParaRPr lang="pl-PL" sz="2800" dirty="0"/>
          </a:p>
        </p:txBody>
      </p:sp>
      <p:pic>
        <p:nvPicPr>
          <p:cNvPr id="5" name="Symbol zastępczy zawartości 4" descr="DSC03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4038600" cy="3695891"/>
          </a:xfrm>
        </p:spPr>
      </p:pic>
      <p:pic>
        <p:nvPicPr>
          <p:cNvPr id="6" name="Symbol zastępczy zawartości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038600" cy="3600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Warsztaty haftu w szkole nr 8</a:t>
            </a:r>
            <a:endParaRPr lang="pl-PL" dirty="0"/>
          </a:p>
        </p:txBody>
      </p:sp>
      <p:pic>
        <p:nvPicPr>
          <p:cNvPr id="5" name="Symbol zastępczy zawartości 4" descr="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2664296" cy="3168352"/>
          </a:xfrm>
        </p:spPr>
      </p:pic>
      <p:pic>
        <p:nvPicPr>
          <p:cNvPr id="6" name="Symbol zastępczy zawartości 5" descr="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3043039" cy="31683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95</Words>
  <Application>Microsoft Office PowerPoint</Application>
  <PresentationFormat>Pokaz na ekranie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Wspomnienia 2014</vt:lpstr>
      <vt:lpstr>Wystawa haftu kaszubskiego w Filharmonii Kaszubskiej w WEJHEROWIE</vt:lpstr>
      <vt:lpstr>XV Konkurs Haftu Kaszubskiego w Wierzchucinie  04 05 2014 r </vt:lpstr>
      <vt:lpstr>Linia 2014r</vt:lpstr>
      <vt:lpstr>VIII Konkurs Powiatowo-Miejski Haftu Kaszubskiego w Muzeum Piśmiennictwa i Muzyki Kaszubsko-Pomorskiej w Wejherowie 13 06 2014r </vt:lpstr>
      <vt:lpstr>Muzeum 13 06 2014r</vt:lpstr>
      <vt:lpstr>Prace uczestników kursu haftu kaszubskiego. Kurs prowadziła Wanda Mironkiewicz</vt:lpstr>
      <vt:lpstr>Wręczanie zaświadczeń ukończenia kursu haftu kaszubskiego prowadzony przez twórczynię ludową Wandę Mironkiewicz  2013/2014r</vt:lpstr>
      <vt:lpstr>Warsztaty haftu w szkole nr 8</vt:lpstr>
      <vt:lpstr>Wystawa w bibliotece w Bolszewie 24 09 214r</vt:lpstr>
      <vt:lpstr>Wystawa w bibliotece w Bolszewie 24 09 2014</vt:lpstr>
      <vt:lpstr>XIV Regionalne Integracyjne Spotkanie Dzieci i Młodzieży Województwa Pomorskiego pod patronatem Starosty Powiatu Wejherowskiego 20 10 2014r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Wspomnienia   2014rok</dc:title>
  <dc:creator>User</dc:creator>
  <cp:lastModifiedBy>User</cp:lastModifiedBy>
  <cp:revision>39</cp:revision>
  <dcterms:created xsi:type="dcterms:W3CDTF">2017-02-23T09:02:55Z</dcterms:created>
  <dcterms:modified xsi:type="dcterms:W3CDTF">2017-04-03T17:55:06Z</dcterms:modified>
</cp:coreProperties>
</file>